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39" r:id="rId2"/>
    <p:sldId id="430" r:id="rId3"/>
    <p:sldId id="359" r:id="rId4"/>
    <p:sldId id="392" r:id="rId5"/>
    <p:sldId id="446" r:id="rId6"/>
    <p:sldId id="440" r:id="rId7"/>
    <p:sldId id="445" r:id="rId8"/>
    <p:sldId id="441" r:id="rId9"/>
    <p:sldId id="442" r:id="rId10"/>
    <p:sldId id="421" r:id="rId11"/>
    <p:sldId id="443" r:id="rId12"/>
    <p:sldId id="397" r:id="rId13"/>
    <p:sldId id="435" r:id="rId14"/>
    <p:sldId id="438" r:id="rId15"/>
    <p:sldId id="425" r:id="rId16"/>
    <p:sldId id="426" r:id="rId17"/>
    <p:sldId id="422" r:id="rId18"/>
    <p:sldId id="44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1531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20BF-31B7-406F-96BB-457490CA2F18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BB877-2C40-4ABC-AB8F-5E5055801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BB877-2C40-4ABC-AB8F-5E5055801FA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802F3-BB8C-4256-9884-589EE6CED61F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6224D-5835-4CCD-BA22-43C4278CD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ilmacc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229600" cy="4495800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WE COME TO THE LORD’S TABLE WE NEED TO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REMEMBER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JESUS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66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8686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Luke 22:19-21</a:t>
            </a:r>
          </a:p>
          <a:p>
            <a:pPr algn="ctr"/>
            <a:endParaRPr lang="en-US" sz="66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353342"/>
            <a:ext cx="8077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Remember Jesus died in your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place</a:t>
            </a:r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410200"/>
            <a:ext cx="8839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Peter 2:24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261479"/>
            <a:ext cx="838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Remember Jesus offers complete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forgiveness</a:t>
            </a:r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343400"/>
            <a:ext cx="8610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Remember Jesus’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coming</a:t>
            </a:r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WE COME TO THE LORD’S TABLE WE NEED TO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EXAMINE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OURSELVES</a:t>
            </a:r>
          </a:p>
          <a:p>
            <a:pPr algn="ctr"/>
            <a:endParaRPr lang="en-US" sz="66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410200"/>
            <a:ext cx="8839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Romans 6:1-2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ilmacc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524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343400"/>
            <a:ext cx="8686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Corinthians 11:17-34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4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34340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6600" dirty="0" smtClean="0"/>
              <a:t> </a:t>
            </a:r>
          </a:p>
          <a:p>
            <a:endParaRPr lang="en-US" sz="6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21336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WE COME TO THE LORD’S TABLE WE NEED TO HAVE A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LOVE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l-GR" sz="6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8686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Corinthians 10:17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200942"/>
            <a:ext cx="8305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Corinthians 11:18-19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8229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NLT [Tyndale] puts it, “But, of course, there must be divisions among you so that those of you who are right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8229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will be recognized!”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8686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Romans 12:18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038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br>
              <a:rPr lang="en-US" sz="7200" b="1" dirty="0" smtClean="0"/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19400" y="4038600"/>
            <a:ext cx="2362200" cy="1752600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8686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Matthew 5:23-24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126</Words>
  <Application>Microsoft Office PowerPoint</Application>
  <PresentationFormat>On-screen Show (4:3)</PresentationFormat>
  <Paragraphs>36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Slide 18</vt:lpstr>
    </vt:vector>
  </TitlesOfParts>
  <Company>Maple Avenue Christian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lάκωβος</dc:title>
  <dc:creator>Kenlyn Deckard</dc:creator>
  <cp:lastModifiedBy>Kenlyn Deckard</cp:lastModifiedBy>
  <cp:revision>135</cp:revision>
  <dcterms:created xsi:type="dcterms:W3CDTF">2020-06-15T20:33:18Z</dcterms:created>
  <dcterms:modified xsi:type="dcterms:W3CDTF">2020-09-22T20:41:18Z</dcterms:modified>
</cp:coreProperties>
</file>